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3E"/>
    <a:srgbClr val="2D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8"/>
  </p:normalViewPr>
  <p:slideViewPr>
    <p:cSldViewPr snapToGrid="0">
      <p:cViewPr varScale="1">
        <p:scale>
          <a:sx n="94" d="100"/>
          <a:sy n="94" d="100"/>
        </p:scale>
        <p:origin x="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10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98F00-EA29-E0E8-24C6-6CDA71E3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7557-B24E-78FB-41D2-66D419B87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EE4AB-F28B-66B9-19D8-3E09FAD8C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CAADF-4CE0-14D4-49B0-B78B4EB8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B4096-198C-9359-A51E-95927B29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8DD18-93E0-F9B6-A87E-51267E6E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2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F6E4-605A-824B-7A3D-51740267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A3F45-3EB3-785C-9BA0-9613A8CDC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C6D59-82FE-6062-3E64-CC3180FC9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C491D-40A3-0C00-5A64-0EA4AD78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A94AE-C118-CFEE-AA86-960C68348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20870-35C4-24E0-D14D-C7A49D7F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06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8659-7464-AD13-404E-D7962BB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E454F-21DD-8A4F-B6D9-14E57399C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602FD-EFBE-3705-FBDC-DA369BB2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4D98-0D6B-C975-3470-5A04D8B5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1D29-C4FC-4803-CAE8-DAED4FF4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17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BD4FC-9391-AE03-953F-15FF52DCF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58F11-9335-CD21-BD7D-DFE8B677D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2E1C5-5FE8-F922-4190-A3C7DA71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9FF2-8772-3998-F6DA-C287B14D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8A11D-B304-9111-5D21-1B9DF514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1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47A3-126E-9D39-3D33-72A30CB61B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 i="0">
                <a:solidFill>
                  <a:srgbClr val="2D56A6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6B84F-E331-EB3D-6E93-205D95741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0F1A3E"/>
                </a:solidFill>
                <a:latin typeface="Helvetica" pitchFamily="2" charset="0"/>
              </a:defRPr>
            </a:lvl1pPr>
            <a:lvl2pPr>
              <a:defRPr>
                <a:solidFill>
                  <a:srgbClr val="0F1A3E"/>
                </a:solidFill>
                <a:latin typeface="Helvetica" pitchFamily="2" charset="0"/>
              </a:defRPr>
            </a:lvl2pPr>
            <a:lvl3pPr>
              <a:defRPr>
                <a:solidFill>
                  <a:srgbClr val="0F1A3E"/>
                </a:solidFill>
                <a:latin typeface="Helvetica" pitchFamily="2" charset="0"/>
              </a:defRPr>
            </a:lvl3pPr>
            <a:lvl4pPr>
              <a:defRPr>
                <a:solidFill>
                  <a:srgbClr val="0F1A3E"/>
                </a:solidFill>
                <a:latin typeface="Helvetica" pitchFamily="2" charset="0"/>
              </a:defRPr>
            </a:lvl4pPr>
            <a:lvl5pPr>
              <a:defRPr>
                <a:solidFill>
                  <a:srgbClr val="0F1A3E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94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4A55-C6AC-8D93-B4D8-AF9B8E2A6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6B57D-A0A4-0AFB-18F1-31466779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0F1A3E"/>
                </a:solidFill>
                <a:latin typeface="Helvetica" pitchFamily="2" charset="0"/>
              </a:defRPr>
            </a:lvl1pPr>
            <a:lvl2pPr>
              <a:defRPr>
                <a:solidFill>
                  <a:srgbClr val="0F1A3E"/>
                </a:solidFill>
                <a:latin typeface="Helvetica" pitchFamily="2" charset="0"/>
              </a:defRPr>
            </a:lvl2pPr>
            <a:lvl3pPr>
              <a:defRPr>
                <a:solidFill>
                  <a:srgbClr val="0F1A3E"/>
                </a:solidFill>
                <a:latin typeface="Helvetica" pitchFamily="2" charset="0"/>
              </a:defRPr>
            </a:lvl3pPr>
            <a:lvl4pPr>
              <a:defRPr>
                <a:solidFill>
                  <a:srgbClr val="0F1A3E"/>
                </a:solidFill>
                <a:latin typeface="Helvetica" pitchFamily="2" charset="0"/>
              </a:defRPr>
            </a:lvl4pPr>
            <a:lvl5pPr>
              <a:defRPr>
                <a:solidFill>
                  <a:srgbClr val="0F1A3E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567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83F3D-CC99-217D-A503-14EBCFE0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0DE69-7B64-A5C6-64F6-810F42FD6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54235-2AD6-958D-D858-E6953D66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36066-6375-1EDF-14E3-4C10897D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74BDE-BE30-854E-75F5-E70730F1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AB3BA-DDB1-0CA1-048A-835B8D5F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54CD9-E32F-5A64-05D8-278DE5DF6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D06EA-5035-D350-58B0-371F42703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E11CC-2AE5-2CA9-F7B5-F728D18F9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FFFFA-2B42-098B-5C88-5D1F1F99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4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1A30-80F1-06CC-69B1-FD2C8230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548A2-E949-CD5B-2324-94858D30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94253-0EB5-C17C-589F-F40D7494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47284-88EF-E58C-2CE8-CB3E517B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6725D-BF2B-DBDB-97BF-F26FCBC0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CDDC6-48EC-C34C-3667-249208C17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80EB3-5249-A09C-B38F-A7AB6E51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33A2A-A52D-0357-451E-2F9F0B63F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8FD86-A4D6-57AB-16E8-46C3A5D6A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34C5B-02BA-3733-70B5-FAE0EB692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C47F9-62EA-F82B-1166-EA2DB4668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B41DC-6A03-330D-BB36-6DFA565A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3116CC-163D-7704-72EE-3268D493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74F50-9561-3E69-47F9-6DFD13EC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358A-04FD-96F0-B00C-32C3702B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D0E07-ED7F-9998-8BE4-8688E839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2D34C-D381-E63A-D278-78D7F713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EA7A0-20DD-08BE-A713-83B449CD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4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19E92-1F54-E331-AE00-8E27AD3E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37491-34D6-688B-6C77-347E72DC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C05A1-DBA4-46B2-0064-F9AEB2C1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7EA800-2D68-B8C3-27CC-52499DB9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E7A24-C233-C131-A35B-BDB134CCC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94728-11C2-DA1B-EFF1-1C3B50A8C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5DBEAB-DFF0-844A-80D1-D3C7349EC0A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4E5FF-6BF4-3295-8155-0F837FB8C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662EF-C972-5C87-7C30-B16F92CD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B0B23E-A2A3-7E45-B612-677A86E8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4876-A3BD-FB32-391A-02ECE7687E0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904509" y="424729"/>
            <a:ext cx="9144000" cy="2387600"/>
          </a:xfrm>
        </p:spPr>
        <p:txBody>
          <a:bodyPr anchor="b"/>
          <a:lstStyle/>
          <a:p>
            <a:r>
              <a:rPr lang="en-US" dirty="0">
                <a:solidFill>
                  <a:srgbClr val="2D56A6"/>
                </a:solidFill>
                <a:latin typeface="Helvetica" pitchFamily="2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CB7AD-307F-6C53-D350-61E116DDEC2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904509" y="2812329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D56A6"/>
                </a:solidFill>
                <a:latin typeface="Helvetica" pitchFamily="2" charset="0"/>
              </a:rPr>
              <a:t>Subtitle</a:t>
            </a:r>
          </a:p>
          <a:p>
            <a:pPr marL="0" indent="0">
              <a:buNone/>
            </a:pPr>
            <a:r>
              <a:rPr lang="en-US" dirty="0">
                <a:solidFill>
                  <a:srgbClr val="2D56A6"/>
                </a:solidFill>
                <a:latin typeface="Helvetica" pitchFamily="2" charset="0"/>
              </a:rPr>
              <a:t>Name</a:t>
            </a:r>
          </a:p>
          <a:p>
            <a:pPr marL="0" indent="0">
              <a:buNone/>
            </a:pPr>
            <a:r>
              <a:rPr lang="en-US" dirty="0">
                <a:solidFill>
                  <a:srgbClr val="2D56A6"/>
                </a:solidFill>
                <a:latin typeface="Helvetica" pitchFamily="2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5187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3BFD-5BEC-BE5D-7C2C-0CEF3263F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C14E2-AAF1-92DB-C4A9-8A29E7FA9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6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7097-C9B3-0AE0-6A2F-D0DD9F02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636AB-20EB-B2F5-4936-66B249E3B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9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Helvetica</vt:lpstr>
      <vt:lpstr>Office Theme</vt:lpstr>
      <vt:lpstr>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Banek</dc:creator>
  <cp:lastModifiedBy>Vanessa Lopez</cp:lastModifiedBy>
  <cp:revision>3</cp:revision>
  <dcterms:created xsi:type="dcterms:W3CDTF">2024-10-28T14:44:24Z</dcterms:created>
  <dcterms:modified xsi:type="dcterms:W3CDTF">2024-10-28T18:32:08Z</dcterms:modified>
</cp:coreProperties>
</file>